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25A9-3003-F634-CDAF-F3E039FFD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1D146-B088-639F-8A0B-E1E27DB480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3ABFA-4FAD-30AA-2175-1DFD5063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F240F-B494-B346-3AEB-D05C5C0E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9C0A3-3F06-7D75-B9FC-F3E64E1F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06856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7514D-E22A-FD56-226C-39A5B63B4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7F80E-7E59-ED92-ABB4-1C1BFE497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6991E-8BDA-7A12-635A-40B054FD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9D25A-FFFF-C54D-C834-2AE932714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D33FD-8F03-81AD-3A6B-3428BB01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8578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2CD89-3876-7879-8F0A-314D12BF06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BC61F-2BB5-8529-09A6-3322D454F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2B722-5EA4-B7B5-8B4D-465ED4AA8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8A731-82B2-3EE3-D7CD-D520840B6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0F049-48FC-73CF-8476-96A07CD5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80258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719FE-2C77-9FA4-33FA-AF8D005A4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42DFA-E401-5757-1CE7-AA35108EA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CA8FD-15E8-5496-3076-D3AC33819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BE2C0-965A-6180-18C0-8C5174DAE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4F1EB-77EA-F7F2-B37F-C76F721D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7724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0E9E7-5C89-503F-5D44-FC28C147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CA6BE-97AA-F804-8832-230478C2D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A5285-A462-FCE3-F20B-DA9B5E5A8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446C4-349A-38C3-5832-A90A27644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126D7-14D8-D792-F249-29FE63E3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268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D5B1D-325F-B810-ABED-E4D133AC7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F24D4-A490-C388-2535-22358D9BE1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56C30D-3DFE-EA0D-0A6E-C7163979A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30F69-541A-4545-619D-DEFC3B194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23045-EF61-2149-B7A0-E7572750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0B598-6713-6FC8-C203-FCB69E07F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13542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BAAA-19CD-DD87-724C-608FC6606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81426-6388-6373-02DC-F7BDB74C9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06533-EA19-4FC3-B790-947D27EA7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B64982-AEE8-7FEB-B412-E870B80B8B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ED2460-10B3-6440-BDA8-0EF3A4C7FA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9E1404-9E8C-C4AE-E55F-426ADE793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FE37FD-D9CE-E798-AE39-15A9E95C6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245A8A-BE34-7688-E480-6751A34D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10830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61465-3C77-0316-FEA2-06F20820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2F395-1EDB-CD3A-A9AB-A207A1019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19A087-F7AF-3049-7E4F-157A0DF67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A07B05-1684-BE04-8E25-D2B4F3CA7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4244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9D730B-080C-11F5-0493-086285D7E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E26FD0-BD8D-5391-4A6F-2F48FEA75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8A7DB-24FB-D737-AEE6-78C482D4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2444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5189-B57E-D7B7-B88B-9D23400D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57805-C6DA-54FA-9ABD-0CF9FC096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99081-ACA0-5341-A53A-CF5C42E04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29CD0-B9BD-CB4F-0F02-8D6B856EF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88D60-9F52-B04D-74E9-EE98EAF81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F9743-7B22-9963-AD63-67C969A0B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93428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C608-674F-B164-5A82-0D7F7A4DD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A912F6-4EA5-9E4F-6D58-C958C198D3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BA30E4-E790-3E74-8AAB-E3D4C9C37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80B3C-93B0-8282-A07F-954F1570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BA7C3-99E0-EFB5-6E70-B3782FAA4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3718F-E48E-9484-72A6-7EE1DD03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20784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DE060C-FA58-98F2-5D1E-2D14EAE3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4845A-5BB4-C01D-974E-8D60F8496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ED922-4264-10E6-DFE3-48FAB8FD82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D832E9-B219-4EAC-8AFA-A4862F503BDC}" type="datetimeFigureOut">
              <a:rPr lang="sl-SI" smtClean="0"/>
              <a:t>5. 07. 2024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37079-621D-AF6D-B984-620E958B2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24FF0-FAEF-CA24-AFD6-078D7CB7AA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5DDD29-EF94-45E5-A72C-5872F8D78A6B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20634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3750-76DC-718E-F87A-27DA2F45D2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l-SI" dirty="0"/>
              <a:t>Klasifikacija Fotografij Športnih Dogodkov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C8BF9-9036-9FFB-932D-C004651454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l-SI" dirty="0"/>
              <a:t>Računalniška orodja v matematiki</a:t>
            </a:r>
          </a:p>
          <a:p>
            <a:endParaRPr lang="sl-SI" dirty="0"/>
          </a:p>
          <a:p>
            <a:r>
              <a:rPr lang="sl-SI" dirty="0"/>
              <a:t>Naredil: Aljaž Čarman</a:t>
            </a:r>
          </a:p>
        </p:txBody>
      </p:sp>
    </p:spTree>
    <p:extLst>
      <p:ext uri="{BB962C8B-B14F-4D97-AF65-F5344CB8AC3E}">
        <p14:creationId xmlns:p14="http://schemas.microsoft.com/office/powerpoint/2010/main" val="3663585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858E2-165E-DA26-A426-A17CA15B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Opis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543BD-827A-5D45-F5D3-760F536E0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razviti klasifikator za izbor fotografij športnih dogodkov</a:t>
            </a:r>
          </a:p>
          <a:p>
            <a:r>
              <a:rPr lang="sl-SI" dirty="0"/>
              <a:t>Treniran za razlikovanje med izbranimi in zavrnjenimi fotografijami </a:t>
            </a:r>
          </a:p>
          <a:p>
            <a:r>
              <a:rPr lang="sl-SI" dirty="0"/>
              <a:t>Validiran za oceno natančnosti.</a:t>
            </a:r>
          </a:p>
          <a:p>
            <a:r>
              <a:rPr lang="sl-SI" dirty="0"/>
              <a:t>Klasifikacija omogoča avtomatizacijo procesa izbire najboljših fotografij za objavo</a:t>
            </a:r>
          </a:p>
        </p:txBody>
      </p:sp>
    </p:spTree>
    <p:extLst>
      <p:ext uri="{BB962C8B-B14F-4D97-AF65-F5344CB8AC3E}">
        <p14:creationId xmlns:p14="http://schemas.microsoft.com/office/powerpoint/2010/main" val="383970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9F74-70CD-5457-D903-0EF1AED9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Uvoz podatkov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3760C-E1C2-D570-BCD6-CFFAEC897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Slike sem uvažal iz šestih datotek</a:t>
            </a:r>
          </a:p>
          <a:p>
            <a:r>
              <a:rPr lang="sl-SI" dirty="0"/>
              <a:t>Relativno sklicevanje za </a:t>
            </a:r>
          </a:p>
          <a:p>
            <a:pPr marL="0" indent="0">
              <a:buNone/>
            </a:pPr>
            <a:r>
              <a:rPr lang="sl-SI" dirty="0"/>
              <a:t>prenosljivost kode</a:t>
            </a:r>
          </a:p>
          <a:p>
            <a:r>
              <a:rPr lang="sl-SI" dirty="0"/>
              <a:t>Normalizacija na 256 x 256 pikslov</a:t>
            </a:r>
          </a:p>
          <a:p>
            <a:r>
              <a:rPr lang="sl-SI" dirty="0"/>
              <a:t>Označevanje slik z metodo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934D5-52BA-89E0-158F-58EB2DFBB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442" y="1117987"/>
            <a:ext cx="2836055" cy="231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2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7317F-4CC4-DCEC-7FE0-73C35EAD9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Treniranje klasifikatorja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2D0EC-BE9A-D7E0-264A-49056095E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Najprej z metodo LogisticRegression, nezadovoljivi rezultati</a:t>
            </a:r>
          </a:p>
          <a:p>
            <a:r>
              <a:rPr lang="sl-SI" dirty="0"/>
              <a:t>Uporaba metode RandomForest</a:t>
            </a:r>
          </a:p>
          <a:p>
            <a:r>
              <a:rPr lang="sl-SI" dirty="0"/>
              <a:t>Za boljše rezultate uporabil PerformanceGoal -&gt; „Accuracy“</a:t>
            </a:r>
          </a:p>
        </p:txBody>
      </p:sp>
      <p:pic>
        <p:nvPicPr>
          <p:cNvPr id="4" name="Klasifier_v_akciji">
            <a:hlinkClick r:id="" action="ppaction://media"/>
            <a:extLst>
              <a:ext uri="{FF2B5EF4-FFF2-40B4-BE49-F238E27FC236}">
                <a16:creationId xmlns:a16="http://schemas.microsoft.com/office/drawing/2014/main" id="{3CF6BC58-A82C-B909-19F7-F08601C0E7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6711" y="3265713"/>
            <a:ext cx="5240145" cy="281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43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DF46C-FE9C-D70C-80D2-DA2A2256A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Validacija in testiranje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A7916-DCAC-F12C-A351-C1C19AA72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Za validacijo naložil poseben nabor slik</a:t>
            </a:r>
          </a:p>
          <a:p>
            <a:r>
              <a:rPr lang="sl-SI" dirty="0"/>
              <a:t>Uporaba metode ClassifierMeasurments</a:t>
            </a:r>
          </a:p>
          <a:p>
            <a:r>
              <a:rPr lang="sl-SI" dirty="0"/>
              <a:t>Izračunana natančnost</a:t>
            </a:r>
          </a:p>
          <a:p>
            <a:r>
              <a:rPr lang="sl-SI"/>
              <a:t>Confusion matrix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156609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9BD4A-B963-9AED-DDF2-65D16752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B0586-1EB7-5154-AFF9-B478498FB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97761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104</Words>
  <Application>Microsoft Office PowerPoint</Application>
  <PresentationFormat>Widescreen</PresentationFormat>
  <Paragraphs>24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Klasifikacija Fotografij Športnih Dogodkov</vt:lpstr>
      <vt:lpstr>Opis projekta</vt:lpstr>
      <vt:lpstr>Uvoz podatkov</vt:lpstr>
      <vt:lpstr>Treniranje klasifikatorja</vt:lpstr>
      <vt:lpstr>Validacija in testiranje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Čarman, Aljaž</dc:creator>
  <cp:lastModifiedBy>Čarman, Aljaž</cp:lastModifiedBy>
  <cp:revision>1</cp:revision>
  <dcterms:created xsi:type="dcterms:W3CDTF">2024-07-05T16:29:48Z</dcterms:created>
  <dcterms:modified xsi:type="dcterms:W3CDTF">2024-07-05T18:33:10Z</dcterms:modified>
</cp:coreProperties>
</file>

<file path=docProps/thumbnail.jpeg>
</file>